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theme/theme8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  <p:sldMasterId id="2147483694" r:id="rId3"/>
    <p:sldMasterId id="2147483712" r:id="rId4"/>
    <p:sldMasterId id="2147483714" r:id="rId5"/>
    <p:sldMasterId id="2147483716" r:id="rId6"/>
    <p:sldMasterId id="2147483743" r:id="rId7"/>
    <p:sldMasterId id="2147483745" r:id="rId8"/>
    <p:sldMasterId id="2147483747" r:id="rId9"/>
    <p:sldMasterId id="2147483776" r:id="rId10"/>
  </p:sldMasterIdLst>
  <p:sldIdLst>
    <p:sldId id="258" r:id="rId11"/>
    <p:sldId id="265" r:id="rId12"/>
    <p:sldId id="259" r:id="rId13"/>
    <p:sldId id="260" r:id="rId14"/>
    <p:sldId id="261" r:id="rId15"/>
    <p:sldId id="262" r:id="rId16"/>
    <p:sldId id="267" r:id="rId17"/>
    <p:sldId id="268" r:id="rId18"/>
    <p:sldId id="269" r:id="rId19"/>
    <p:sldId id="270" r:id="rId20"/>
    <p:sldId id="272" r:id="rId21"/>
    <p:sldId id="271" r:id="rId22"/>
    <p:sldId id="264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microsoft.com/office/2016/11/relationships/changesInfo" Target="changesInfos/changesInfo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uong Nguyen" userId="6f8b8521ff97ee6c" providerId="LiveId" clId="{9937D791-00C7-4C31-A88C-2D0C32096887}"/>
    <pc:docChg chg="undo custSel addSld delSld modSld">
      <pc:chgData name="Truong Nguyen" userId="6f8b8521ff97ee6c" providerId="LiveId" clId="{9937D791-00C7-4C31-A88C-2D0C32096887}" dt="2021-04-23T04:55:57.253" v="2459" actId="20577"/>
      <pc:docMkLst>
        <pc:docMk/>
      </pc:docMkLst>
      <pc:sldChg chg="modSp mod modTransition modAnim">
        <pc:chgData name="Truong Nguyen" userId="6f8b8521ff97ee6c" providerId="LiveId" clId="{9937D791-00C7-4C31-A88C-2D0C32096887}" dt="2021-04-20T04:33:35.258" v="2006"/>
        <pc:sldMkLst>
          <pc:docMk/>
          <pc:sldMk cId="4083501440" sldId="258"/>
        </pc:sldMkLst>
        <pc:spChg chg="mod">
          <ac:chgData name="Truong Nguyen" userId="6f8b8521ff97ee6c" providerId="LiveId" clId="{9937D791-00C7-4C31-A88C-2D0C32096887}" dt="2021-04-20T04:12:26.848" v="1755" actId="14100"/>
          <ac:spMkLst>
            <pc:docMk/>
            <pc:sldMk cId="4083501440" sldId="258"/>
            <ac:spMk id="5" creationId="{29917316-5D8F-4929-8B45-2A3B671C1D09}"/>
          </ac:spMkLst>
        </pc:spChg>
      </pc:sldChg>
      <pc:sldChg chg="addSp delSp modSp new mod modTransition modClrScheme modAnim chgLayout">
        <pc:chgData name="Truong Nguyen" userId="6f8b8521ff97ee6c" providerId="LiveId" clId="{9937D791-00C7-4C31-A88C-2D0C32096887}" dt="2021-04-23T04:55:57.253" v="2459" actId="20577"/>
        <pc:sldMkLst>
          <pc:docMk/>
          <pc:sldMk cId="842014559" sldId="259"/>
        </pc:sldMkLst>
        <pc:spChg chg="del mod ord">
          <ac:chgData name="Truong Nguyen" userId="6f8b8521ff97ee6c" providerId="LiveId" clId="{9937D791-00C7-4C31-A88C-2D0C32096887}" dt="2021-04-19T14:18:30.291" v="1" actId="700"/>
          <ac:spMkLst>
            <pc:docMk/>
            <pc:sldMk cId="842014559" sldId="259"/>
            <ac:spMk id="2" creationId="{D0E87367-28D0-4726-805A-8696D31FE5D3}"/>
          </ac:spMkLst>
        </pc:spChg>
        <pc:spChg chg="del">
          <ac:chgData name="Truong Nguyen" userId="6f8b8521ff97ee6c" providerId="LiveId" clId="{9937D791-00C7-4C31-A88C-2D0C32096887}" dt="2021-04-19T14:18:30.291" v="1" actId="700"/>
          <ac:spMkLst>
            <pc:docMk/>
            <pc:sldMk cId="842014559" sldId="259"/>
            <ac:spMk id="3" creationId="{A2E666F4-8A05-4961-A666-8E816231E435}"/>
          </ac:spMkLst>
        </pc:spChg>
        <pc:spChg chg="del">
          <ac:chgData name="Truong Nguyen" userId="6f8b8521ff97ee6c" providerId="LiveId" clId="{9937D791-00C7-4C31-A88C-2D0C32096887}" dt="2021-04-19T14:18:30.291" v="1" actId="700"/>
          <ac:spMkLst>
            <pc:docMk/>
            <pc:sldMk cId="842014559" sldId="259"/>
            <ac:spMk id="4" creationId="{21DDCCC2-8866-4D9D-9AE6-C98DA96688AC}"/>
          </ac:spMkLst>
        </pc:spChg>
        <pc:spChg chg="add mod ord">
          <ac:chgData name="Truong Nguyen" userId="6f8b8521ff97ee6c" providerId="LiveId" clId="{9937D791-00C7-4C31-A88C-2D0C32096887}" dt="2021-04-19T14:43:38.168" v="552" actId="1076"/>
          <ac:spMkLst>
            <pc:docMk/>
            <pc:sldMk cId="842014559" sldId="259"/>
            <ac:spMk id="5" creationId="{677AF5D6-924C-4580-B009-44CFC69473CE}"/>
          </ac:spMkLst>
        </pc:spChg>
        <pc:spChg chg="add mod">
          <ac:chgData name="Truong Nguyen" userId="6f8b8521ff97ee6c" providerId="LiveId" clId="{9937D791-00C7-4C31-A88C-2D0C32096887}" dt="2021-04-23T04:55:57.253" v="2459" actId="20577"/>
          <ac:spMkLst>
            <pc:docMk/>
            <pc:sldMk cId="842014559" sldId="259"/>
            <ac:spMk id="6" creationId="{9956881D-4F09-4EB1-BA9F-445C9AFDBDB5}"/>
          </ac:spMkLst>
        </pc:spChg>
        <pc:spChg chg="add del">
          <ac:chgData name="Truong Nguyen" userId="6f8b8521ff97ee6c" providerId="LiveId" clId="{9937D791-00C7-4C31-A88C-2D0C32096887}" dt="2021-04-19T14:37:21.953" v="437" actId="22"/>
          <ac:spMkLst>
            <pc:docMk/>
            <pc:sldMk cId="842014559" sldId="259"/>
            <ac:spMk id="10" creationId="{A3EE09FB-9774-43DA-B953-E8DD46664623}"/>
          </ac:spMkLst>
        </pc:spChg>
        <pc:spChg chg="add del mod">
          <ac:chgData name="Truong Nguyen" userId="6f8b8521ff97ee6c" providerId="LiveId" clId="{9937D791-00C7-4C31-A88C-2D0C32096887}" dt="2021-04-19T14:38:45.738" v="457"/>
          <ac:spMkLst>
            <pc:docMk/>
            <pc:sldMk cId="842014559" sldId="259"/>
            <ac:spMk id="12" creationId="{CC759E8E-1225-4906-9BE4-E1F7AF968B25}"/>
          </ac:spMkLst>
        </pc:spChg>
        <pc:picChg chg="add mod">
          <ac:chgData name="Truong Nguyen" userId="6f8b8521ff97ee6c" providerId="LiveId" clId="{9937D791-00C7-4C31-A88C-2D0C32096887}" dt="2021-04-20T04:11:03.705" v="1737" actId="1076"/>
          <ac:picMkLst>
            <pc:docMk/>
            <pc:sldMk cId="842014559" sldId="259"/>
            <ac:picMk id="8" creationId="{C7014F49-0F9B-49F7-B4BE-985ED4B2129A}"/>
          </ac:picMkLst>
        </pc:picChg>
        <pc:picChg chg="add mod">
          <ac:chgData name="Truong Nguyen" userId="6f8b8521ff97ee6c" providerId="LiveId" clId="{9937D791-00C7-4C31-A88C-2D0C32096887}" dt="2021-04-19T14:38:53.385" v="460" actId="1076"/>
          <ac:picMkLst>
            <pc:docMk/>
            <pc:sldMk cId="842014559" sldId="259"/>
            <ac:picMk id="11" creationId="{AF3D8A2A-0F2C-4807-92DC-E98F2321953E}"/>
          </ac:picMkLst>
        </pc:picChg>
        <pc:picChg chg="add mod">
          <ac:chgData name="Truong Nguyen" userId="6f8b8521ff97ee6c" providerId="LiveId" clId="{9937D791-00C7-4C31-A88C-2D0C32096887}" dt="2021-04-19T14:38:56.186" v="461" actId="1076"/>
          <ac:picMkLst>
            <pc:docMk/>
            <pc:sldMk cId="842014559" sldId="259"/>
            <ac:picMk id="13" creationId="{0A97BDB4-587E-4889-B871-947ECAF6C95E}"/>
          </ac:picMkLst>
        </pc:picChg>
      </pc:sldChg>
      <pc:sldChg chg="addSp delSp modSp new mod modTransition modClrScheme delAnim modAnim chgLayout">
        <pc:chgData name="Truong Nguyen" userId="6f8b8521ff97ee6c" providerId="LiveId" clId="{9937D791-00C7-4C31-A88C-2D0C32096887}" dt="2021-04-23T04:55:49.100" v="2449" actId="20577"/>
        <pc:sldMkLst>
          <pc:docMk/>
          <pc:sldMk cId="3468505727" sldId="260"/>
        </pc:sldMkLst>
        <pc:spChg chg="add mod">
          <ac:chgData name="Truong Nguyen" userId="6f8b8521ff97ee6c" providerId="LiveId" clId="{9937D791-00C7-4C31-A88C-2D0C32096887}" dt="2021-04-23T04:55:49.100" v="2449" actId="20577"/>
          <ac:spMkLst>
            <pc:docMk/>
            <pc:sldMk cId="3468505727" sldId="260"/>
            <ac:spMk id="2" creationId="{502A1DE4-0736-42B7-8EEC-7F88B6EBC69C}"/>
          </ac:spMkLst>
        </pc:spChg>
        <pc:spChg chg="del mod ord">
          <ac:chgData name="Truong Nguyen" userId="6f8b8521ff97ee6c" providerId="LiveId" clId="{9937D791-00C7-4C31-A88C-2D0C32096887}" dt="2021-04-19T14:40:44.958" v="463" actId="700"/>
          <ac:spMkLst>
            <pc:docMk/>
            <pc:sldMk cId="3468505727" sldId="260"/>
            <ac:spMk id="2" creationId="{615675A9-B74B-4399-A51B-9A2FAF6181BA}"/>
          </ac:spMkLst>
        </pc:spChg>
        <pc:spChg chg="add del mod ord">
          <ac:chgData name="Truong Nguyen" userId="6f8b8521ff97ee6c" providerId="LiveId" clId="{9937D791-00C7-4C31-A88C-2D0C32096887}" dt="2021-04-19T14:48:44.461" v="914" actId="478"/>
          <ac:spMkLst>
            <pc:docMk/>
            <pc:sldMk cId="3468505727" sldId="260"/>
            <ac:spMk id="3" creationId="{F33C8E6D-23DF-4F54-8937-77E2BC4284BD}"/>
          </ac:spMkLst>
        </pc:spChg>
        <pc:spChg chg="add del mod">
          <ac:chgData name="Truong Nguyen" userId="6f8b8521ff97ee6c" providerId="LiveId" clId="{9937D791-00C7-4C31-A88C-2D0C32096887}" dt="2021-04-20T04:19:40.266" v="1810" actId="478"/>
          <ac:spMkLst>
            <pc:docMk/>
            <pc:sldMk cId="3468505727" sldId="260"/>
            <ac:spMk id="4" creationId="{1B6F2622-CD7E-4346-ACAD-2515AB8FB601}"/>
          </ac:spMkLst>
        </pc:spChg>
        <pc:spChg chg="add del mod ord">
          <ac:chgData name="Truong Nguyen" userId="6f8b8521ff97ee6c" providerId="LiveId" clId="{9937D791-00C7-4C31-A88C-2D0C32096887}" dt="2021-04-19T14:48:45.832" v="915" actId="478"/>
          <ac:spMkLst>
            <pc:docMk/>
            <pc:sldMk cId="3468505727" sldId="260"/>
            <ac:spMk id="4" creationId="{3982FDF2-7EB8-4C43-9776-0784ADBF4F25}"/>
          </ac:spMkLst>
        </pc:spChg>
        <pc:spChg chg="add del mod ord">
          <ac:chgData name="Truong Nguyen" userId="6f8b8521ff97ee6c" providerId="LiveId" clId="{9937D791-00C7-4C31-A88C-2D0C32096887}" dt="2021-04-20T04:19:18.262" v="1805" actId="478"/>
          <ac:spMkLst>
            <pc:docMk/>
            <pc:sldMk cId="3468505727" sldId="260"/>
            <ac:spMk id="5" creationId="{CA93E107-28CC-4E16-99BB-7B3437A843E0}"/>
          </ac:spMkLst>
        </pc:spChg>
        <pc:spChg chg="add mod">
          <ac:chgData name="Truong Nguyen" userId="6f8b8521ff97ee6c" providerId="LiveId" clId="{9937D791-00C7-4C31-A88C-2D0C32096887}" dt="2021-04-20T04:23:28.668" v="1843" actId="403"/>
          <ac:spMkLst>
            <pc:docMk/>
            <pc:sldMk cId="3468505727" sldId="260"/>
            <ac:spMk id="6" creationId="{6CEF5E08-E4AA-43B0-AA98-01028107D558}"/>
          </ac:spMkLst>
        </pc:spChg>
        <pc:spChg chg="add mod">
          <ac:chgData name="Truong Nguyen" userId="6f8b8521ff97ee6c" providerId="LiveId" clId="{9937D791-00C7-4C31-A88C-2D0C32096887}" dt="2021-04-20T04:29:47.337" v="1917" actId="1076"/>
          <ac:spMkLst>
            <pc:docMk/>
            <pc:sldMk cId="3468505727" sldId="260"/>
            <ac:spMk id="8" creationId="{C9B04C4B-8D08-4A00-BBA8-394FC7A915B5}"/>
          </ac:spMkLst>
        </pc:spChg>
        <pc:spChg chg="add mod">
          <ac:chgData name="Truong Nguyen" userId="6f8b8521ff97ee6c" providerId="LiveId" clId="{9937D791-00C7-4C31-A88C-2D0C32096887}" dt="2021-04-20T04:29:43.942" v="1916" actId="1076"/>
          <ac:spMkLst>
            <pc:docMk/>
            <pc:sldMk cId="3468505727" sldId="260"/>
            <ac:spMk id="10" creationId="{44EAAED5-7A96-476B-B678-AA6F63781C2F}"/>
          </ac:spMkLst>
        </pc:spChg>
        <pc:picChg chg="add mod">
          <ac:chgData name="Truong Nguyen" userId="6f8b8521ff97ee6c" providerId="LiveId" clId="{9937D791-00C7-4C31-A88C-2D0C32096887}" dt="2021-04-19T14:59:28.781" v="928" actId="1076"/>
          <ac:picMkLst>
            <pc:docMk/>
            <pc:sldMk cId="3468505727" sldId="260"/>
            <ac:picMk id="7" creationId="{B00E330C-E971-4131-8624-11EF6C3E5793}"/>
          </ac:picMkLst>
        </pc:picChg>
        <pc:picChg chg="add mod">
          <ac:chgData name="Truong Nguyen" userId="6f8b8521ff97ee6c" providerId="LiveId" clId="{9937D791-00C7-4C31-A88C-2D0C32096887}" dt="2021-04-19T14:59:22.553" v="925" actId="1076"/>
          <ac:picMkLst>
            <pc:docMk/>
            <pc:sldMk cId="3468505727" sldId="260"/>
            <ac:picMk id="9" creationId="{7819829E-3E8E-4269-BCED-4282359B728E}"/>
          </ac:picMkLst>
        </pc:picChg>
      </pc:sldChg>
      <pc:sldChg chg="addSp delSp modSp new mod modTransition modClrScheme modAnim chgLayout">
        <pc:chgData name="Truong Nguyen" userId="6f8b8521ff97ee6c" providerId="LiveId" clId="{9937D791-00C7-4C31-A88C-2D0C32096887}" dt="2021-04-20T04:46:26.269" v="2097"/>
        <pc:sldMkLst>
          <pc:docMk/>
          <pc:sldMk cId="2194997993" sldId="261"/>
        </pc:sldMkLst>
        <pc:spChg chg="del mod ord">
          <ac:chgData name="Truong Nguyen" userId="6f8b8521ff97ee6c" providerId="LiveId" clId="{9937D791-00C7-4C31-A88C-2D0C32096887}" dt="2021-04-20T01:51:13.376" v="941" actId="700"/>
          <ac:spMkLst>
            <pc:docMk/>
            <pc:sldMk cId="2194997993" sldId="261"/>
            <ac:spMk id="2" creationId="{5F659276-4711-47CB-A753-D16139514094}"/>
          </ac:spMkLst>
        </pc:spChg>
        <pc:spChg chg="add mod">
          <ac:chgData name="Truong Nguyen" userId="6f8b8521ff97ee6c" providerId="LiveId" clId="{9937D791-00C7-4C31-A88C-2D0C32096887}" dt="2021-04-20T04:27:10.467" v="1888" actId="14100"/>
          <ac:spMkLst>
            <pc:docMk/>
            <pc:sldMk cId="2194997993" sldId="261"/>
            <ac:spMk id="2" creationId="{D182AA3B-8047-4F31-9FE3-06CC2E7D9FFF}"/>
          </ac:spMkLst>
        </pc:spChg>
        <pc:spChg chg="del mod ord">
          <ac:chgData name="Truong Nguyen" userId="6f8b8521ff97ee6c" providerId="LiveId" clId="{9937D791-00C7-4C31-A88C-2D0C32096887}" dt="2021-04-20T01:51:13.376" v="941" actId="700"/>
          <ac:spMkLst>
            <pc:docMk/>
            <pc:sldMk cId="2194997993" sldId="261"/>
            <ac:spMk id="3" creationId="{B7AEE7AA-4295-431B-ABC6-B0B96AB90F9F}"/>
          </ac:spMkLst>
        </pc:spChg>
        <pc:spChg chg="add del">
          <ac:chgData name="Truong Nguyen" userId="6f8b8521ff97ee6c" providerId="LiveId" clId="{9937D791-00C7-4C31-A88C-2D0C32096887}" dt="2021-04-20T04:26:45.814" v="1879" actId="478"/>
          <ac:spMkLst>
            <pc:docMk/>
            <pc:sldMk cId="2194997993" sldId="261"/>
            <ac:spMk id="3" creationId="{FA82297B-C42F-4916-AA5E-4123915FA3F9}"/>
          </ac:spMkLst>
        </pc:spChg>
        <pc:spChg chg="del mod ord">
          <ac:chgData name="Truong Nguyen" userId="6f8b8521ff97ee6c" providerId="LiveId" clId="{9937D791-00C7-4C31-A88C-2D0C32096887}" dt="2021-04-20T01:51:13.376" v="941" actId="700"/>
          <ac:spMkLst>
            <pc:docMk/>
            <pc:sldMk cId="2194997993" sldId="261"/>
            <ac:spMk id="4" creationId="{704D0720-E93C-4CA1-9858-A28D57475519}"/>
          </ac:spMkLst>
        </pc:spChg>
        <pc:spChg chg="add del mod ord">
          <ac:chgData name="Truong Nguyen" userId="6f8b8521ff97ee6c" providerId="LiveId" clId="{9937D791-00C7-4C31-A88C-2D0C32096887}" dt="2021-04-20T01:51:27.935" v="942" actId="700"/>
          <ac:spMkLst>
            <pc:docMk/>
            <pc:sldMk cId="2194997993" sldId="261"/>
            <ac:spMk id="5" creationId="{264FBD96-005B-4600-97E9-ADF76547DA57}"/>
          </ac:spMkLst>
        </pc:spChg>
        <pc:spChg chg="add del mod ord">
          <ac:chgData name="Truong Nguyen" userId="6f8b8521ff97ee6c" providerId="LiveId" clId="{9937D791-00C7-4C31-A88C-2D0C32096887}" dt="2021-04-20T01:51:27.935" v="942" actId="700"/>
          <ac:spMkLst>
            <pc:docMk/>
            <pc:sldMk cId="2194997993" sldId="261"/>
            <ac:spMk id="6" creationId="{392F4503-FA5B-430A-96C0-3A4876288E4A}"/>
          </ac:spMkLst>
        </pc:spChg>
        <pc:spChg chg="add del mod ord">
          <ac:chgData name="Truong Nguyen" userId="6f8b8521ff97ee6c" providerId="LiveId" clId="{9937D791-00C7-4C31-A88C-2D0C32096887}" dt="2021-04-20T01:51:27.935" v="942" actId="700"/>
          <ac:spMkLst>
            <pc:docMk/>
            <pc:sldMk cId="2194997993" sldId="261"/>
            <ac:spMk id="7" creationId="{679E32F8-E6A8-45D7-A7F0-CDC1BE0E3542}"/>
          </ac:spMkLst>
        </pc:spChg>
        <pc:spChg chg="add del mod ord">
          <ac:chgData name="Truong Nguyen" userId="6f8b8521ff97ee6c" providerId="LiveId" clId="{9937D791-00C7-4C31-A88C-2D0C32096887}" dt="2021-04-20T01:51:44.319" v="943" actId="700"/>
          <ac:spMkLst>
            <pc:docMk/>
            <pc:sldMk cId="2194997993" sldId="261"/>
            <ac:spMk id="8" creationId="{5D4C356D-4616-42AD-96FC-72AA32E7F1B1}"/>
          </ac:spMkLst>
        </pc:spChg>
        <pc:spChg chg="add del mod ord">
          <ac:chgData name="Truong Nguyen" userId="6f8b8521ff97ee6c" providerId="LiveId" clId="{9937D791-00C7-4C31-A88C-2D0C32096887}" dt="2021-04-20T01:51:44.319" v="943" actId="700"/>
          <ac:spMkLst>
            <pc:docMk/>
            <pc:sldMk cId="2194997993" sldId="261"/>
            <ac:spMk id="9" creationId="{139B5C1F-FD3E-471B-BCB4-2433110ED85C}"/>
          </ac:spMkLst>
        </pc:spChg>
        <pc:spChg chg="add del mod ord">
          <ac:chgData name="Truong Nguyen" userId="6f8b8521ff97ee6c" providerId="LiveId" clId="{9937D791-00C7-4C31-A88C-2D0C32096887}" dt="2021-04-20T02:06:05.236" v="1259" actId="478"/>
          <ac:spMkLst>
            <pc:docMk/>
            <pc:sldMk cId="2194997993" sldId="261"/>
            <ac:spMk id="10" creationId="{D3923F7E-EB23-445E-8B33-E2CC38E1C3AB}"/>
          </ac:spMkLst>
        </pc:spChg>
        <pc:spChg chg="add del mod ord">
          <ac:chgData name="Truong Nguyen" userId="6f8b8521ff97ee6c" providerId="LiveId" clId="{9937D791-00C7-4C31-A88C-2D0C32096887}" dt="2021-04-20T02:06:02.565" v="1258" actId="478"/>
          <ac:spMkLst>
            <pc:docMk/>
            <pc:sldMk cId="2194997993" sldId="261"/>
            <ac:spMk id="11" creationId="{B638B675-E8C5-456F-A5BF-B2A2A0CCAFA7}"/>
          </ac:spMkLst>
        </pc:spChg>
        <pc:spChg chg="add mod ord">
          <ac:chgData name="Truong Nguyen" userId="6f8b8521ff97ee6c" providerId="LiveId" clId="{9937D791-00C7-4C31-A88C-2D0C32096887}" dt="2021-04-20T04:26:56.646" v="1882" actId="14100"/>
          <ac:spMkLst>
            <pc:docMk/>
            <pc:sldMk cId="2194997993" sldId="261"/>
            <ac:spMk id="12" creationId="{91A24B89-E19F-4ECB-813F-B12753E5E39E}"/>
          </ac:spMkLst>
        </pc:spChg>
        <pc:picChg chg="add del mod">
          <ac:chgData name="Truong Nguyen" userId="6f8b8521ff97ee6c" providerId="LiveId" clId="{9937D791-00C7-4C31-A88C-2D0C32096887}" dt="2021-04-20T02:11:49.057" v="1300" actId="478"/>
          <ac:picMkLst>
            <pc:docMk/>
            <pc:sldMk cId="2194997993" sldId="261"/>
            <ac:picMk id="14" creationId="{E1B8F60A-2218-4C20-A269-A0E9DC903B6C}"/>
          </ac:picMkLst>
        </pc:picChg>
        <pc:picChg chg="add mod">
          <ac:chgData name="Truong Nguyen" userId="6f8b8521ff97ee6c" providerId="LiveId" clId="{9937D791-00C7-4C31-A88C-2D0C32096887}" dt="2021-04-20T02:12:49.195" v="1310" actId="1076"/>
          <ac:picMkLst>
            <pc:docMk/>
            <pc:sldMk cId="2194997993" sldId="261"/>
            <ac:picMk id="16" creationId="{896AC9F1-5844-4E99-9885-7381F5C1866B}"/>
          </ac:picMkLst>
        </pc:picChg>
      </pc:sldChg>
      <pc:sldChg chg="addSp delSp modSp new mod modTransition modClrScheme addAnim delAnim modAnim chgLayout">
        <pc:chgData name="Truong Nguyen" userId="6f8b8521ff97ee6c" providerId="LiveId" clId="{9937D791-00C7-4C31-A88C-2D0C32096887}" dt="2021-04-20T04:53:21.044" v="2235"/>
        <pc:sldMkLst>
          <pc:docMk/>
          <pc:sldMk cId="1789540159" sldId="262"/>
        </pc:sldMkLst>
        <pc:spChg chg="del mod ord">
          <ac:chgData name="Truong Nguyen" userId="6f8b8521ff97ee6c" providerId="LiveId" clId="{9937D791-00C7-4C31-A88C-2D0C32096887}" dt="2021-04-20T01:51:49.943" v="944" actId="700"/>
          <ac:spMkLst>
            <pc:docMk/>
            <pc:sldMk cId="1789540159" sldId="262"/>
            <ac:spMk id="2" creationId="{B5E9624F-B63F-48D2-B336-9ACC3BB419A4}"/>
          </ac:spMkLst>
        </pc:spChg>
        <pc:spChg chg="del">
          <ac:chgData name="Truong Nguyen" userId="6f8b8521ff97ee6c" providerId="LiveId" clId="{9937D791-00C7-4C31-A88C-2D0C32096887}" dt="2021-04-20T01:51:49.943" v="944" actId="700"/>
          <ac:spMkLst>
            <pc:docMk/>
            <pc:sldMk cId="1789540159" sldId="262"/>
            <ac:spMk id="3" creationId="{6BC3318D-E04E-423F-8E78-28BDDC5D31F3}"/>
          </ac:spMkLst>
        </pc:spChg>
        <pc:spChg chg="add del mod">
          <ac:chgData name="Truong Nguyen" userId="6f8b8521ff97ee6c" providerId="LiveId" clId="{9937D791-00C7-4C31-A88C-2D0C32096887}" dt="2021-04-20T04:38:16.148" v="2075" actId="478"/>
          <ac:spMkLst>
            <pc:docMk/>
            <pc:sldMk cId="1789540159" sldId="262"/>
            <ac:spMk id="3" creationId="{726DA89C-1B7F-4645-8BF4-8F7566C59CAA}"/>
          </ac:spMkLst>
        </pc:spChg>
        <pc:spChg chg="del mod ord">
          <ac:chgData name="Truong Nguyen" userId="6f8b8521ff97ee6c" providerId="LiveId" clId="{9937D791-00C7-4C31-A88C-2D0C32096887}" dt="2021-04-20T01:51:49.943" v="944" actId="700"/>
          <ac:spMkLst>
            <pc:docMk/>
            <pc:sldMk cId="1789540159" sldId="262"/>
            <ac:spMk id="4" creationId="{B57DF35F-9892-43F2-9918-24C2D0289989}"/>
          </ac:spMkLst>
        </pc:spChg>
        <pc:spChg chg="add del mod ord">
          <ac:chgData name="Truong Nguyen" userId="6f8b8521ff97ee6c" providerId="LiveId" clId="{9937D791-00C7-4C31-A88C-2D0C32096887}" dt="2021-04-20T02:13:34.622" v="1312" actId="700"/>
          <ac:spMkLst>
            <pc:docMk/>
            <pc:sldMk cId="1789540159" sldId="262"/>
            <ac:spMk id="5" creationId="{5D1C9DDA-6D4C-4E58-918A-26BA7DE8B1EA}"/>
          </ac:spMkLst>
        </pc:spChg>
        <pc:spChg chg="add del mod">
          <ac:chgData name="Truong Nguyen" userId="6f8b8521ff97ee6c" providerId="LiveId" clId="{9937D791-00C7-4C31-A88C-2D0C32096887}" dt="2021-04-20T04:47:21.154" v="2110" actId="1076"/>
          <ac:spMkLst>
            <pc:docMk/>
            <pc:sldMk cId="1789540159" sldId="262"/>
            <ac:spMk id="6" creationId="{DE74A69F-2010-46B5-89B5-258E9A89407D}"/>
          </ac:spMkLst>
        </pc:spChg>
        <pc:spChg chg="add del mod ord">
          <ac:chgData name="Truong Nguyen" userId="6f8b8521ff97ee6c" providerId="LiveId" clId="{9937D791-00C7-4C31-A88C-2D0C32096887}" dt="2021-04-20T02:13:34.622" v="1312" actId="700"/>
          <ac:spMkLst>
            <pc:docMk/>
            <pc:sldMk cId="1789540159" sldId="262"/>
            <ac:spMk id="6" creationId="{FF73ED44-84BE-4DA7-842C-A22C96E61F52}"/>
          </ac:spMkLst>
        </pc:spChg>
        <pc:spChg chg="add del mod ord">
          <ac:chgData name="Truong Nguyen" userId="6f8b8521ff97ee6c" providerId="LiveId" clId="{9937D791-00C7-4C31-A88C-2D0C32096887}" dt="2021-04-20T04:38:12.068" v="2074" actId="478"/>
          <ac:spMkLst>
            <pc:docMk/>
            <pc:sldMk cId="1789540159" sldId="262"/>
            <ac:spMk id="7" creationId="{AEAE58D2-A97E-455C-8F58-1CF75F1D972A}"/>
          </ac:spMkLst>
        </pc:spChg>
        <pc:spChg chg="add del mod ord">
          <ac:chgData name="Truong Nguyen" userId="6f8b8521ff97ee6c" providerId="LiveId" clId="{9937D791-00C7-4C31-A88C-2D0C32096887}" dt="2021-04-20T02:13:50.800" v="1314" actId="478"/>
          <ac:spMkLst>
            <pc:docMk/>
            <pc:sldMk cId="1789540159" sldId="262"/>
            <ac:spMk id="8" creationId="{A53A45BC-189A-468F-B40C-82E83D7D7DB8}"/>
          </ac:spMkLst>
        </pc:spChg>
        <pc:spChg chg="add del mod ord">
          <ac:chgData name="Truong Nguyen" userId="6f8b8521ff97ee6c" providerId="LiveId" clId="{9937D791-00C7-4C31-A88C-2D0C32096887}" dt="2021-04-20T02:13:47.234" v="1313" actId="478"/>
          <ac:spMkLst>
            <pc:docMk/>
            <pc:sldMk cId="1789540159" sldId="262"/>
            <ac:spMk id="9" creationId="{0857AB1E-134B-43B2-8100-851A1373CFE3}"/>
          </ac:spMkLst>
        </pc:spChg>
        <pc:spChg chg="add mod">
          <ac:chgData name="Truong Nguyen" userId="6f8b8521ff97ee6c" providerId="LiveId" clId="{9937D791-00C7-4C31-A88C-2D0C32096887}" dt="2021-04-20T04:47:18.261" v="2109" actId="1076"/>
          <ac:spMkLst>
            <pc:docMk/>
            <pc:sldMk cId="1789540159" sldId="262"/>
            <ac:spMk id="9" creationId="{F6F90D2B-601E-4631-9430-BB7BD81015C6}"/>
          </ac:spMkLst>
        </pc:spChg>
        <pc:picChg chg="add mod">
          <ac:chgData name="Truong Nguyen" userId="6f8b8521ff97ee6c" providerId="LiveId" clId="{9937D791-00C7-4C31-A88C-2D0C32096887}" dt="2021-04-20T04:51:33.941" v="2222" actId="1076"/>
          <ac:picMkLst>
            <pc:docMk/>
            <pc:sldMk cId="1789540159" sldId="262"/>
            <ac:picMk id="11" creationId="{DF00C23B-DD0B-4629-A156-94C80912B53C}"/>
          </ac:picMkLst>
        </pc:picChg>
        <pc:picChg chg="add mod">
          <ac:chgData name="Truong Nguyen" userId="6f8b8521ff97ee6c" providerId="LiveId" clId="{9937D791-00C7-4C31-A88C-2D0C32096887}" dt="2021-04-20T04:51:03.883" v="2210" actId="1076"/>
          <ac:picMkLst>
            <pc:docMk/>
            <pc:sldMk cId="1789540159" sldId="262"/>
            <ac:picMk id="13" creationId="{3BB1C7CF-C83B-42F8-A8DC-3D16ECC61345}"/>
          </ac:picMkLst>
        </pc:picChg>
        <pc:picChg chg="add mod">
          <ac:chgData name="Truong Nguyen" userId="6f8b8521ff97ee6c" providerId="LiveId" clId="{9937D791-00C7-4C31-A88C-2D0C32096887}" dt="2021-04-20T02:22:51.761" v="1604" actId="1076"/>
          <ac:picMkLst>
            <pc:docMk/>
            <pc:sldMk cId="1789540159" sldId="262"/>
            <ac:picMk id="15" creationId="{B077171A-24A9-4FB5-9326-452B43898BCC}"/>
          </ac:picMkLst>
        </pc:picChg>
      </pc:sldChg>
      <pc:sldChg chg="addSp delSp modSp new mod modTransition modClrScheme modAnim chgLayout">
        <pc:chgData name="Truong Nguyen" userId="6f8b8521ff97ee6c" providerId="LiveId" clId="{9937D791-00C7-4C31-A88C-2D0C32096887}" dt="2021-04-20T04:53:48.075" v="2238"/>
        <pc:sldMkLst>
          <pc:docMk/>
          <pc:sldMk cId="2972573921" sldId="263"/>
        </pc:sldMkLst>
        <pc:spChg chg="del mod ord">
          <ac:chgData name="Truong Nguyen" userId="6f8b8521ff97ee6c" providerId="LiveId" clId="{9937D791-00C7-4C31-A88C-2D0C32096887}" dt="2021-04-20T02:23:47.277" v="1608" actId="700"/>
          <ac:spMkLst>
            <pc:docMk/>
            <pc:sldMk cId="2972573921" sldId="263"/>
            <ac:spMk id="2" creationId="{8231F2DB-F333-4E0F-A3FF-79C451E56F1C}"/>
          </ac:spMkLst>
        </pc:spChg>
        <pc:spChg chg="del mod ord">
          <ac:chgData name="Truong Nguyen" userId="6f8b8521ff97ee6c" providerId="LiveId" clId="{9937D791-00C7-4C31-A88C-2D0C32096887}" dt="2021-04-20T02:23:47.277" v="1608" actId="700"/>
          <ac:spMkLst>
            <pc:docMk/>
            <pc:sldMk cId="2972573921" sldId="263"/>
            <ac:spMk id="3" creationId="{3C1EBB3C-9078-4AAA-8210-F202CF2EC5C9}"/>
          </ac:spMkLst>
        </pc:spChg>
        <pc:spChg chg="del mod ord">
          <ac:chgData name="Truong Nguyen" userId="6f8b8521ff97ee6c" providerId="LiveId" clId="{9937D791-00C7-4C31-A88C-2D0C32096887}" dt="2021-04-20T02:23:47.277" v="1608" actId="700"/>
          <ac:spMkLst>
            <pc:docMk/>
            <pc:sldMk cId="2972573921" sldId="263"/>
            <ac:spMk id="4" creationId="{741EB132-51D5-40EB-9B08-2908751005B5}"/>
          </ac:spMkLst>
        </pc:spChg>
        <pc:spChg chg="add del mod ord">
          <ac:chgData name="Truong Nguyen" userId="6f8b8521ff97ee6c" providerId="LiveId" clId="{9937D791-00C7-4C31-A88C-2D0C32096887}" dt="2021-04-20T02:24:05.183" v="1609" actId="700"/>
          <ac:spMkLst>
            <pc:docMk/>
            <pc:sldMk cId="2972573921" sldId="263"/>
            <ac:spMk id="5" creationId="{F5CBD7E5-3CA8-46DF-9D82-CE025D8156E9}"/>
          </ac:spMkLst>
        </pc:spChg>
        <pc:spChg chg="add del mod ord">
          <ac:chgData name="Truong Nguyen" userId="6f8b8521ff97ee6c" providerId="LiveId" clId="{9937D791-00C7-4C31-A88C-2D0C32096887}" dt="2021-04-20T02:24:05.183" v="1609" actId="700"/>
          <ac:spMkLst>
            <pc:docMk/>
            <pc:sldMk cId="2972573921" sldId="263"/>
            <ac:spMk id="6" creationId="{0188BF1F-323D-491E-A396-DD33CA0C426B}"/>
          </ac:spMkLst>
        </pc:spChg>
        <pc:spChg chg="add del mod ord">
          <ac:chgData name="Truong Nguyen" userId="6f8b8521ff97ee6c" providerId="LiveId" clId="{9937D791-00C7-4C31-A88C-2D0C32096887}" dt="2021-04-20T02:24:05.183" v="1609" actId="700"/>
          <ac:spMkLst>
            <pc:docMk/>
            <pc:sldMk cId="2972573921" sldId="263"/>
            <ac:spMk id="7" creationId="{CA727A95-B518-4405-96BD-D4F0AEB7246E}"/>
          </ac:spMkLst>
        </pc:spChg>
        <pc:spChg chg="add del mod ord">
          <ac:chgData name="Truong Nguyen" userId="6f8b8521ff97ee6c" providerId="LiveId" clId="{9937D791-00C7-4C31-A88C-2D0C32096887}" dt="2021-04-20T02:24:14.004" v="1610" actId="700"/>
          <ac:spMkLst>
            <pc:docMk/>
            <pc:sldMk cId="2972573921" sldId="263"/>
            <ac:spMk id="8" creationId="{716611EE-3B86-4C5D-89A6-158DEEFFEE65}"/>
          </ac:spMkLst>
        </pc:spChg>
        <pc:spChg chg="add del mod ord">
          <ac:chgData name="Truong Nguyen" userId="6f8b8521ff97ee6c" providerId="LiveId" clId="{9937D791-00C7-4C31-A88C-2D0C32096887}" dt="2021-04-20T02:24:18.375" v="1611" actId="478"/>
          <ac:spMkLst>
            <pc:docMk/>
            <pc:sldMk cId="2972573921" sldId="263"/>
            <ac:spMk id="9" creationId="{C76AD510-02B2-4F6F-8836-CF214ED154D7}"/>
          </ac:spMkLst>
        </pc:spChg>
        <pc:spChg chg="add del mod ord">
          <ac:chgData name="Truong Nguyen" userId="6f8b8521ff97ee6c" providerId="LiveId" clId="{9937D791-00C7-4C31-A88C-2D0C32096887}" dt="2021-04-20T02:24:19.706" v="1612" actId="478"/>
          <ac:spMkLst>
            <pc:docMk/>
            <pc:sldMk cId="2972573921" sldId="263"/>
            <ac:spMk id="10" creationId="{CF3AE466-8F73-4895-82AA-9CB97AE885F5}"/>
          </ac:spMkLst>
        </pc:spChg>
        <pc:spChg chg="add del mod">
          <ac:chgData name="Truong Nguyen" userId="6f8b8521ff97ee6c" providerId="LiveId" clId="{9937D791-00C7-4C31-A88C-2D0C32096887}" dt="2021-04-20T02:34:24.041" v="1688" actId="478"/>
          <ac:spMkLst>
            <pc:docMk/>
            <pc:sldMk cId="2972573921" sldId="263"/>
            <ac:spMk id="11" creationId="{4F2E2060-E085-4A39-B712-6EABA658227C}"/>
          </ac:spMkLst>
        </pc:spChg>
        <pc:spChg chg="add del mod">
          <ac:chgData name="Truong Nguyen" userId="6f8b8521ff97ee6c" providerId="LiveId" clId="{9937D791-00C7-4C31-A88C-2D0C32096887}" dt="2021-04-20T02:34:27.103" v="1689" actId="478"/>
          <ac:spMkLst>
            <pc:docMk/>
            <pc:sldMk cId="2972573921" sldId="263"/>
            <ac:spMk id="17" creationId="{E0EAD6F3-1A51-4894-96D1-93202CFF6D2B}"/>
          </ac:spMkLst>
        </pc:spChg>
        <pc:picChg chg="add del mod">
          <ac:chgData name="Truong Nguyen" userId="6f8b8521ff97ee6c" providerId="LiveId" clId="{9937D791-00C7-4C31-A88C-2D0C32096887}" dt="2021-04-20T02:34:17.040" v="1685" actId="478"/>
          <ac:picMkLst>
            <pc:docMk/>
            <pc:sldMk cId="2972573921" sldId="263"/>
            <ac:picMk id="13" creationId="{55CA8592-CCD3-4C21-A3AB-1FEC30B5380A}"/>
          </ac:picMkLst>
        </pc:picChg>
        <pc:picChg chg="add mod">
          <ac:chgData name="Truong Nguyen" userId="6f8b8521ff97ee6c" providerId="LiveId" clId="{9937D791-00C7-4C31-A88C-2D0C32096887}" dt="2021-04-20T02:34:40.069" v="1693" actId="1076"/>
          <ac:picMkLst>
            <pc:docMk/>
            <pc:sldMk cId="2972573921" sldId="263"/>
            <ac:picMk id="15" creationId="{4E086CC5-6896-4F9C-96E5-95A9A39BDD76}"/>
          </ac:picMkLst>
        </pc:picChg>
      </pc:sldChg>
      <pc:sldChg chg="modSp new del mod">
        <pc:chgData name="Truong Nguyen" userId="6f8b8521ff97ee6c" providerId="LiveId" clId="{9937D791-00C7-4C31-A88C-2D0C32096887}" dt="2021-04-20T02:34:46.317" v="1694" actId="47"/>
        <pc:sldMkLst>
          <pc:docMk/>
          <pc:sldMk cId="1178240016" sldId="264"/>
        </pc:sldMkLst>
        <pc:spChg chg="mod">
          <ac:chgData name="Truong Nguyen" userId="6f8b8521ff97ee6c" providerId="LiveId" clId="{9937D791-00C7-4C31-A88C-2D0C32096887}" dt="2021-04-20T02:25:11.266" v="1613" actId="1076"/>
          <ac:spMkLst>
            <pc:docMk/>
            <pc:sldMk cId="1178240016" sldId="264"/>
            <ac:spMk id="2" creationId="{59481E6A-278B-491C-BB4F-FE2148B40C60}"/>
          </ac:spMkLst>
        </pc:spChg>
      </pc:sldChg>
      <pc:sldChg chg="addSp delSp modSp new mod modClrScheme chgLayout">
        <pc:chgData name="Truong Nguyen" userId="6f8b8521ff97ee6c" providerId="LiveId" clId="{9937D791-00C7-4C31-A88C-2D0C32096887}" dt="2021-04-20T05:04:27.440" v="2430" actId="1076"/>
        <pc:sldMkLst>
          <pc:docMk/>
          <pc:sldMk cId="2857904642" sldId="264"/>
        </pc:sldMkLst>
        <pc:spChg chg="mod ord">
          <ac:chgData name="Truong Nguyen" userId="6f8b8521ff97ee6c" providerId="LiveId" clId="{9937D791-00C7-4C31-A88C-2D0C32096887}" dt="2021-04-20T04:58:49.423" v="2391" actId="1076"/>
          <ac:spMkLst>
            <pc:docMk/>
            <pc:sldMk cId="2857904642" sldId="264"/>
            <ac:spMk id="2" creationId="{84F84661-7E94-45C4-A6CB-29AC4809B6B8}"/>
          </ac:spMkLst>
        </pc:spChg>
        <pc:spChg chg="del">
          <ac:chgData name="Truong Nguyen" userId="6f8b8521ff97ee6c" providerId="LiveId" clId="{9937D791-00C7-4C31-A88C-2D0C32096887}" dt="2021-04-20T04:57:59.133" v="2380" actId="478"/>
          <ac:spMkLst>
            <pc:docMk/>
            <pc:sldMk cId="2857904642" sldId="264"/>
            <ac:spMk id="3" creationId="{3271F084-DFBE-4602-9806-C340FA7871D6}"/>
          </ac:spMkLst>
        </pc:spChg>
        <pc:spChg chg="add del mod ord">
          <ac:chgData name="Truong Nguyen" userId="6f8b8521ff97ee6c" providerId="LiveId" clId="{9937D791-00C7-4C31-A88C-2D0C32096887}" dt="2021-04-20T04:58:32.370" v="2384" actId="478"/>
          <ac:spMkLst>
            <pc:docMk/>
            <pc:sldMk cId="2857904642" sldId="264"/>
            <ac:spMk id="4" creationId="{AC742B56-7882-4BA4-954C-33602FC165A8}"/>
          </ac:spMkLst>
        </pc:spChg>
        <pc:spChg chg="add del mod ord">
          <ac:chgData name="Truong Nguyen" userId="6f8b8521ff97ee6c" providerId="LiveId" clId="{9937D791-00C7-4C31-A88C-2D0C32096887}" dt="2021-04-20T04:58:30.866" v="2383" actId="478"/>
          <ac:spMkLst>
            <pc:docMk/>
            <pc:sldMk cId="2857904642" sldId="264"/>
            <ac:spMk id="5" creationId="{AAAF1050-03A3-4C5B-B292-BAA0C113CCDF}"/>
          </ac:spMkLst>
        </pc:spChg>
        <pc:picChg chg="add del mod">
          <ac:chgData name="Truong Nguyen" userId="6f8b8521ff97ee6c" providerId="LiveId" clId="{9937D791-00C7-4C31-A88C-2D0C32096887}" dt="2021-04-20T05:02:24.378" v="2404" actId="478"/>
          <ac:picMkLst>
            <pc:docMk/>
            <pc:sldMk cId="2857904642" sldId="264"/>
            <ac:picMk id="7" creationId="{E636468A-1EC2-40D7-8158-C12056DAC874}"/>
          </ac:picMkLst>
        </pc:picChg>
        <pc:picChg chg="add del mod">
          <ac:chgData name="Truong Nguyen" userId="6f8b8521ff97ee6c" providerId="LiveId" clId="{9937D791-00C7-4C31-A88C-2D0C32096887}" dt="2021-04-20T05:03:22.065" v="2413" actId="478"/>
          <ac:picMkLst>
            <pc:docMk/>
            <pc:sldMk cId="2857904642" sldId="264"/>
            <ac:picMk id="9" creationId="{1757D490-E985-4372-93BB-AF65894CEB8C}"/>
          </ac:picMkLst>
        </pc:picChg>
        <pc:picChg chg="add mod">
          <ac:chgData name="Truong Nguyen" userId="6f8b8521ff97ee6c" providerId="LiveId" clId="{9937D791-00C7-4C31-A88C-2D0C32096887}" dt="2021-04-20T05:04:27.440" v="2430" actId="1076"/>
          <ac:picMkLst>
            <pc:docMk/>
            <pc:sldMk cId="2857904642" sldId="264"/>
            <ac:picMk id="11" creationId="{B53BADF7-7BC8-4463-809E-DA4BC82F0145}"/>
          </ac:picMkLst>
        </pc:picChg>
      </pc:sldChg>
      <pc:sldChg chg="new del">
        <pc:chgData name="Truong Nguyen" userId="6f8b8521ff97ee6c" providerId="LiveId" clId="{9937D791-00C7-4C31-A88C-2D0C32096887}" dt="2021-04-20T05:03:49.937" v="2426" actId="47"/>
        <pc:sldMkLst>
          <pc:docMk/>
          <pc:sldMk cId="1522077794" sldId="265"/>
        </pc:sldMkLst>
      </pc:sldChg>
      <pc:sldMasterChg chg="delSldLayout">
        <pc:chgData name="Truong Nguyen" userId="6f8b8521ff97ee6c" providerId="LiveId" clId="{9937D791-00C7-4C31-A88C-2D0C32096887}" dt="2021-04-20T05:03:49.937" v="2426" actId="47"/>
        <pc:sldMasterMkLst>
          <pc:docMk/>
          <pc:sldMasterMk cId="152006055" sldId="2147483716"/>
        </pc:sldMasterMkLst>
        <pc:sldLayoutChg chg="del">
          <pc:chgData name="Truong Nguyen" userId="6f8b8521ff97ee6c" providerId="LiveId" clId="{9937D791-00C7-4C31-A88C-2D0C32096887}" dt="2021-04-20T05:03:49.937" v="2426" actId="47"/>
          <pc:sldLayoutMkLst>
            <pc:docMk/>
            <pc:sldMasterMk cId="152006055" sldId="2147483716"/>
            <pc:sldLayoutMk cId="3958637923" sldId="214748373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5659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319385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746560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20595" y="8753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064507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26516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644188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80013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84963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57015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8903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37913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056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42683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923406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501936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192316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478216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002686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265353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68687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061715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30513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5568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115946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01209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23575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05031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929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3969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9619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4341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40045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29569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240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60660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848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93009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372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25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19104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80946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7" name="Google Shape;1227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0" name="Google Shape;1230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1" name="Google Shape;123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7" name="Google Shape;1237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8" name="Google Shape;123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2" name="Google Shape;1242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3" name="Google Shape;1243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6" name="Google Shape;1246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48" name="Google Shape;1248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49" name="Google Shape;124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2" name="Google Shape;1252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3" name="Google Shape;1253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6" name="Google Shape;1256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7" name="Google Shape;1257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260" name="Google Shape;1260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2" name="Google Shape;1262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3" name="Google Shape;1263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69" name="Google Shape;1269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0" name="Google Shape;1270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4" name="Google Shape;1274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5" name="Google Shape;1275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9" name="Google Shape;1279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0" name="Google Shape;128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3" name="Google Shape;1283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4" name="Google Shape;128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87" name="Google Shape;128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0375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76719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45591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334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0335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56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681236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8188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82059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1029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0146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5371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6842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00828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60871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4870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0410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44861" y="451100"/>
            <a:ext cx="7302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949973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2062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8245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76855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31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87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83629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79039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12984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6854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143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44244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306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501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87101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3857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03938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37547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00003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13216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31612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883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164512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14853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61464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98611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02037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29556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48434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4237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10010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862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830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16033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45966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00776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94291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062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51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5204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3847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20595" y="8753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298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63854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874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254649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9980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2677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1467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99133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09817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33869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42911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142177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54458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771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773552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86652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31694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98153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34255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39691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50246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634904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26667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8057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87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7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theme" Target="../theme/theme9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3771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5742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  <p:sldLayoutId id="2147483796" r:id="rId20"/>
    <p:sldLayoutId id="2147483797" r:id="rId21"/>
    <p:sldLayoutId id="2147483798" r:id="rId22"/>
    <p:sldLayoutId id="2147483799" r:id="rId23"/>
    <p:sldLayoutId id="2147483800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01078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75109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02455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8468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060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9" r:id="rId21"/>
    <p:sldLayoutId id="2147483740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83743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6897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82528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17316-5D8F-4929-8B45-2A3B671C1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592" y="585926"/>
            <a:ext cx="9246815" cy="3116062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5300" b="0" dirty="0">
                <a:latin typeface="+mn-lt"/>
              </a:rPr>
              <a:t>Công cụ và môi trường phát triển phần mềm</a:t>
            </a:r>
            <a:br>
              <a:rPr lang="en-US" sz="36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vi-V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ĐỀ TÀI</a:t>
            </a:r>
            <a:r>
              <a:rPr lang="en-US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vi-V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Hệ thống quản lý bán hàng tại quầy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F667B0-F19E-43B8-877D-1062431B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833" y="5507936"/>
            <a:ext cx="2994734" cy="1350064"/>
          </a:xfrm>
        </p:spPr>
        <p:txBody>
          <a:bodyPr/>
          <a:lstStyle/>
          <a:p>
            <a:pPr algn="l"/>
            <a:endParaRPr lang="en-US" sz="1400" dirty="0">
              <a:latin typeface="+mn-lt"/>
            </a:endParaRPr>
          </a:p>
          <a:p>
            <a:pPr algn="l"/>
            <a:endParaRPr lang="en-US" sz="1400" dirty="0">
              <a:latin typeface="+mn-lt"/>
            </a:endParaRPr>
          </a:p>
          <a:p>
            <a:pPr algn="l"/>
            <a:r>
              <a:rPr lang="vi-VN" sz="1400" dirty="0">
                <a:latin typeface="+mn-lt"/>
              </a:rPr>
              <a:t>GV: Bùi Thị Hương</a:t>
            </a:r>
            <a:endParaRPr lang="en-US" sz="1400" dirty="0">
              <a:latin typeface="+mn-lt"/>
            </a:endParaRPr>
          </a:p>
          <a:p>
            <a:pPr algn="l"/>
            <a:r>
              <a:rPr lang="en-US" sz="1400" dirty="0" err="1">
                <a:latin typeface="+mn-lt"/>
              </a:rPr>
              <a:t>Sv</a:t>
            </a:r>
            <a:r>
              <a:rPr lang="en-US" sz="1400" dirty="0">
                <a:latin typeface="+mn-lt"/>
              </a:rPr>
              <a:t>: </a:t>
            </a:r>
          </a:p>
          <a:p>
            <a:pPr algn="l"/>
            <a:r>
              <a:rPr lang="en-US" sz="1400" dirty="0">
                <a:latin typeface="+mn-lt"/>
              </a:rPr>
              <a:t>	-</a:t>
            </a:r>
            <a:r>
              <a:rPr lang="en-US" sz="1400" dirty="0" err="1">
                <a:latin typeface="+mn-lt"/>
              </a:rPr>
              <a:t>Nguyễn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Sỹ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Trường</a:t>
            </a:r>
            <a:endParaRPr lang="en-US" sz="1400" dirty="0">
              <a:latin typeface="+mn-lt"/>
            </a:endParaRPr>
          </a:p>
          <a:p>
            <a:pPr algn="l"/>
            <a:r>
              <a:rPr lang="en-US" sz="1400" dirty="0">
                <a:latin typeface="+mn-lt"/>
              </a:rPr>
              <a:t>	-</a:t>
            </a:r>
            <a:r>
              <a:rPr lang="vi-VN" sz="1400" dirty="0">
                <a:latin typeface="+mn-lt"/>
              </a:rPr>
              <a:t>Phạm Văn Quyền</a:t>
            </a:r>
            <a:endParaRPr lang="en-US" sz="1400" dirty="0">
              <a:latin typeface="+mn-lt"/>
            </a:endParaRPr>
          </a:p>
          <a:p>
            <a:pPr algn="l"/>
            <a:r>
              <a:rPr lang="en-US" sz="1400" dirty="0">
                <a:latin typeface="+mn-lt"/>
              </a:rPr>
              <a:t>	-</a:t>
            </a:r>
            <a:r>
              <a:rPr lang="vi-VN" sz="1400" dirty="0">
                <a:latin typeface="+mn-lt"/>
              </a:rPr>
              <a:t>Nguyễn Hoàng </a:t>
            </a:r>
            <a:r>
              <a:rPr lang="vi-VN" sz="1400">
                <a:latin typeface="+mn-lt"/>
              </a:rPr>
              <a:t>Việt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350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8EC7225-3966-4126-A7A8-DC42C73D4FDE}"/>
              </a:ext>
            </a:extLst>
          </p:cNvPr>
          <p:cNvSpPr txBox="1"/>
          <p:nvPr/>
        </p:nvSpPr>
        <p:spPr>
          <a:xfrm>
            <a:off x="139083" y="941022"/>
            <a:ext cx="70617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PhieuThongKe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MaSoPTK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NgayLap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SoLuongHH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ChiTieu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(chi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DoanhThu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CFEC1F-403F-498B-86E4-19F4C908C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4" t="10157" r="56232" b="8906"/>
          <a:stretch/>
        </p:blipFill>
        <p:spPr>
          <a:xfrm>
            <a:off x="7812350" y="302200"/>
            <a:ext cx="4092607" cy="6253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5F8239A-BE8D-4F60-83BE-95DBD237E0FE}"/>
              </a:ext>
            </a:extLst>
          </p:cNvPr>
          <p:cNvSpPr txBox="1"/>
          <p:nvPr/>
        </p:nvSpPr>
        <p:spPr>
          <a:xfrm>
            <a:off x="139083" y="3429000"/>
            <a:ext cx="70617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Phieu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Kiem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quầy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MaSoPKK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NgayLap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SoLuongHH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7308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603638D-4DC6-4743-8D5F-1E4D9EE0EE57}"/>
              </a:ext>
            </a:extLst>
          </p:cNvPr>
          <p:cNvSpPr txBox="1"/>
          <p:nvPr/>
        </p:nvSpPr>
        <p:spPr>
          <a:xfrm>
            <a:off x="141281" y="918599"/>
            <a:ext cx="70617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PhieuNhapHang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MaSoPNH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NgayLap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SoLuong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NhaCungCap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188E9E-EF67-45DC-9755-3755E53B5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0" t="13180" r="44673" b="11780"/>
          <a:stretch/>
        </p:blipFill>
        <p:spPr>
          <a:xfrm>
            <a:off x="7121247" y="918599"/>
            <a:ext cx="4929472" cy="4712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E0B2C-9032-45D6-B00B-9178F2997C71}"/>
              </a:ext>
            </a:extLst>
          </p:cNvPr>
          <p:cNvSpPr txBox="1"/>
          <p:nvPr/>
        </p:nvSpPr>
        <p:spPr>
          <a:xfrm>
            <a:off x="141281" y="3428999"/>
            <a:ext cx="7061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PhieuXuatHang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quầy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MaSoPXH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NgayLap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SoLuong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khỏi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618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D53C4B8-EA21-41B5-9AED-9640E3BB5A74}"/>
              </a:ext>
            </a:extLst>
          </p:cNvPr>
          <p:cNvSpPr txBox="1"/>
          <p:nvPr/>
        </p:nvSpPr>
        <p:spPr>
          <a:xfrm>
            <a:off x="3734539" y="0"/>
            <a:ext cx="4722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1"/>
                </a:solidFill>
              </a:rPr>
              <a:t>Biểu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đồ</a:t>
            </a:r>
            <a:r>
              <a:rPr lang="en-US" sz="3600" dirty="0">
                <a:solidFill>
                  <a:schemeClr val="tx1"/>
                </a:solidFill>
              </a:rPr>
              <a:t> 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EDC39-907B-4149-96B6-8BC1D73DC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4" t="12836" r="15997" b="10778"/>
          <a:stretch/>
        </p:blipFill>
        <p:spPr>
          <a:xfrm>
            <a:off x="1155961" y="829557"/>
            <a:ext cx="9880077" cy="586358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35842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4661-7E94-45C4-A6CB-29AC4809B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184330" y="2057282"/>
            <a:ext cx="9823339" cy="1371718"/>
          </a:xfrm>
        </p:spPr>
        <p:txBody>
          <a:bodyPr/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BADF7-7BC8-4463-809E-DA4BC82F0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140D27-92FF-4779-AB73-29C6BFAB6A25}"/>
              </a:ext>
            </a:extLst>
          </p:cNvPr>
          <p:cNvSpPr txBox="1"/>
          <p:nvPr/>
        </p:nvSpPr>
        <p:spPr>
          <a:xfrm>
            <a:off x="360986" y="1758431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I. </a:t>
            </a:r>
            <a:r>
              <a:rPr lang="en-US" sz="2800" dirty="0" err="1">
                <a:solidFill>
                  <a:schemeClr val="tx1"/>
                </a:solidFill>
              </a:rPr>
              <a:t>Mô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tả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vấn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đề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22916341-3D52-4643-864F-CC3C8B4A9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6481" y="64300"/>
            <a:ext cx="8228712" cy="1261600"/>
          </a:xfrm>
        </p:spPr>
        <p:txBody>
          <a:bodyPr/>
          <a:lstStyle/>
          <a:p>
            <a:pPr algn="ctr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quầy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9FE77-F496-4F42-89E2-15F2C81DA33E}"/>
              </a:ext>
            </a:extLst>
          </p:cNvPr>
          <p:cNvSpPr txBox="1"/>
          <p:nvPr/>
        </p:nvSpPr>
        <p:spPr>
          <a:xfrm>
            <a:off x="360986" y="2481706"/>
            <a:ext cx="113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quầy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tính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thường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lẻ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Nó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bao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gồm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cứng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tính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quét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mã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vạch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in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cả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mềm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hoạt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động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6B0BA-3834-48CF-A2FF-635C44EA005E}"/>
              </a:ext>
            </a:extLst>
          </p:cNvPr>
          <p:cNvSpPr txBox="1"/>
          <p:nvPr/>
        </p:nvSpPr>
        <p:spPr>
          <a:xfrm>
            <a:off x="360987" y="3405036"/>
            <a:ext cx="113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cơ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xử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Khi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quầy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quét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mã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vạch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trên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từng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mặt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hàng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thông</a:t>
            </a:r>
            <a:r>
              <a:rPr lang="en-US" sz="1800" dirty="0">
                <a:solidFill>
                  <a:schemeClr val="tx1"/>
                </a:solidFill>
              </a:rPr>
              <a:t> qua </a:t>
            </a:r>
            <a:r>
              <a:rPr lang="en-US" sz="1800" dirty="0" err="1">
                <a:solidFill>
                  <a:schemeClr val="tx1"/>
                </a:solidFill>
              </a:rPr>
              <a:t>một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đầu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đọc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mã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vạch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hệ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truy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thanh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toán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tiền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đưa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3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56881D-4F09-4EB1-BA9F-445C9AFDBDB5}"/>
              </a:ext>
            </a:extLst>
          </p:cNvPr>
          <p:cNvSpPr txBox="1"/>
          <p:nvPr/>
        </p:nvSpPr>
        <p:spPr>
          <a:xfrm>
            <a:off x="82347" y="461665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-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làm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việc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trong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cửa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đứng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tại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quầy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600" dirty="0" err="1">
                <a:solidFill>
                  <a:schemeClr val="tx1"/>
                </a:solidFill>
              </a:rPr>
              <a:t>Thực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hiện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việc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bán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quét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mã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vạch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từng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mặt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thông</a:t>
            </a:r>
            <a:r>
              <a:rPr lang="en-US" sz="1600" dirty="0">
                <a:solidFill>
                  <a:schemeClr val="tx1"/>
                </a:solidFill>
              </a:rPr>
              <a:t> qua </a:t>
            </a:r>
            <a:r>
              <a:rPr lang="en-US" sz="1600" dirty="0" err="1">
                <a:solidFill>
                  <a:schemeClr val="tx1"/>
                </a:solidFill>
              </a:rPr>
              <a:t>một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đầu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đọc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mã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vạch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1600" dirty="0">
                <a:solidFill>
                  <a:schemeClr val="tx1"/>
                </a:solidFill>
              </a:rPr>
              <a:t>Nhân viên bán hàng chuyển hàng từ kho ra </a:t>
            </a:r>
            <a:r>
              <a:rPr lang="en-US" sz="1600" dirty="0" err="1">
                <a:solidFill>
                  <a:schemeClr val="tx1"/>
                </a:solidFill>
              </a:rPr>
              <a:t>quầy</a:t>
            </a:r>
            <a:r>
              <a:rPr lang="vi-VN" sz="1600" dirty="0">
                <a:solidFill>
                  <a:schemeClr val="tx1"/>
                </a:solidFill>
              </a:rPr>
              <a:t> bán. Quầy bán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là mơi trưng bày nhiều mặt hàng cùng chủng loại để thuận tiện cho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khách hàng mua hàng và giúp ch</a:t>
            </a:r>
            <a:r>
              <a:rPr lang="en-US" sz="1600" dirty="0">
                <a:solidFill>
                  <a:schemeClr val="tx1"/>
                </a:solidFill>
              </a:rPr>
              <a:t>o</a:t>
            </a:r>
            <a:r>
              <a:rPr lang="vi-VN" sz="1600" dirty="0">
                <a:solidFill>
                  <a:schemeClr val="tx1"/>
                </a:solidFill>
              </a:rPr>
              <a:t> nhân viên bán hàng </a:t>
            </a:r>
            <a:r>
              <a:rPr lang="en-US" sz="1600" dirty="0" err="1">
                <a:solidFill>
                  <a:schemeClr val="tx1"/>
                </a:solidFill>
              </a:rPr>
              <a:t>dễ</a:t>
            </a:r>
            <a:r>
              <a:rPr lang="vi-VN" sz="1600" dirty="0">
                <a:solidFill>
                  <a:schemeClr val="tx1"/>
                </a:solidFill>
              </a:rPr>
              <a:t> kiểm soát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hàng hoá ở </a:t>
            </a:r>
            <a:r>
              <a:rPr lang="en-US" sz="1600" dirty="0" err="1">
                <a:solidFill>
                  <a:schemeClr val="tx1"/>
                </a:solidFill>
              </a:rPr>
              <a:t>quầy</a:t>
            </a:r>
            <a:r>
              <a:rPr lang="vi-VN" sz="1600" dirty="0">
                <a:solidFill>
                  <a:schemeClr val="tx1"/>
                </a:solidFill>
              </a:rPr>
              <a:t> để bổ sung khi </a:t>
            </a:r>
            <a:r>
              <a:rPr lang="en-US" sz="1600" dirty="0" err="1">
                <a:solidFill>
                  <a:schemeClr val="tx1"/>
                </a:solidFill>
              </a:rPr>
              <a:t>hết</a:t>
            </a:r>
            <a:r>
              <a:rPr lang="vi-VN" sz="1600" dirty="0">
                <a:solidFill>
                  <a:schemeClr val="tx1"/>
                </a:solidFill>
              </a:rPr>
              <a:t> hàng. </a:t>
            </a:r>
            <a:br>
              <a:rPr lang="vi-VN" sz="1600" dirty="0"/>
            </a:b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3D8A2A-0F2C-4807-92DC-E98F2321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718" y="3226615"/>
            <a:ext cx="3631993" cy="2411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900E5-9DF4-492D-B81A-D04115DD62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14116" r="12120" b="11154"/>
          <a:stretch/>
        </p:blipFill>
        <p:spPr>
          <a:xfrm>
            <a:off x="82347" y="2110452"/>
            <a:ext cx="7174932" cy="4672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AD71D2-3F1D-48FB-8862-EEC00379D1D1}"/>
              </a:ext>
            </a:extLst>
          </p:cNvPr>
          <p:cNvSpPr txBox="1"/>
          <p:nvPr/>
        </p:nvSpPr>
        <p:spPr>
          <a:xfrm>
            <a:off x="111939" y="0"/>
            <a:ext cx="309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1. </a:t>
            </a:r>
            <a:r>
              <a:rPr lang="en-US" sz="2400" b="1" dirty="0" err="1">
                <a:solidFill>
                  <a:schemeClr val="tx1"/>
                </a:solidFill>
              </a:rPr>
              <a:t>Nhân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viên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4201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2A1DE4-0736-42B7-8EEC-7F88B6EBC69C}"/>
              </a:ext>
            </a:extLst>
          </p:cNvPr>
          <p:cNvSpPr txBox="1"/>
          <p:nvPr/>
        </p:nvSpPr>
        <p:spPr>
          <a:xfrm>
            <a:off x="310716" y="163327"/>
            <a:ext cx="504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F5E08-E4AA-43B0-AA98-01028107D558}"/>
              </a:ext>
            </a:extLst>
          </p:cNvPr>
          <p:cNvSpPr txBox="1"/>
          <p:nvPr/>
        </p:nvSpPr>
        <p:spPr>
          <a:xfrm>
            <a:off x="310716" y="624992"/>
            <a:ext cx="9641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nắm được tình hình mua bán, doanh thu của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vi-V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kê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vi-VN" sz="1600" dirty="0"/>
            </a:br>
            <a:r>
              <a:rPr lang="en-US" sz="1600" dirty="0">
                <a:solidFill>
                  <a:schemeClr val="tx1"/>
                </a:solidFill>
              </a:rPr>
              <a:t>- </a:t>
            </a:r>
            <a:r>
              <a:rPr lang="en-US" sz="1600" dirty="0" err="1">
                <a:solidFill>
                  <a:schemeClr val="tx1"/>
                </a:solidFill>
              </a:rPr>
              <a:t>Quản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lý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việc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nhập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thêm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hóa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xuất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quầy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có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cầu</a:t>
            </a:r>
            <a:r>
              <a:rPr lang="en-US" sz="1600" dirty="0">
                <a:solidFill>
                  <a:schemeClr val="tx1"/>
                </a:solidFill>
              </a:rPr>
              <a:t> hay </a:t>
            </a:r>
            <a:r>
              <a:rPr lang="en-US" sz="1600" dirty="0" err="1">
                <a:solidFill>
                  <a:schemeClr val="tx1"/>
                </a:solidFill>
              </a:rPr>
              <a:t>có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phiếu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nhập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xuất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hóa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của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thủ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3BA9-384E-42B5-83BB-BEAF62DB7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6" t="17626" r="27364" b="10270"/>
          <a:stretch/>
        </p:blipFill>
        <p:spPr>
          <a:xfrm>
            <a:off x="1985458" y="1820548"/>
            <a:ext cx="6747030" cy="49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0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2AA3B-8047-4F31-9FE3-06CC2E7D9FFF}"/>
              </a:ext>
            </a:extLst>
          </p:cNvPr>
          <p:cNvSpPr txBox="1"/>
          <p:nvPr/>
        </p:nvSpPr>
        <p:spPr>
          <a:xfrm>
            <a:off x="218982" y="706159"/>
            <a:ext cx="8689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>
                <a:solidFill>
                  <a:schemeClr val="tx1"/>
                </a:solidFill>
              </a:rPr>
              <a:t>Q</a:t>
            </a:r>
            <a:r>
              <a:rPr lang="vi-VN" sz="1600" dirty="0">
                <a:solidFill>
                  <a:schemeClr val="tx1"/>
                </a:solidFill>
              </a:rPr>
              <a:t>uản lý hàng trong kho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ngày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căn cứ vào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tình hình bán hàng ở </a:t>
            </a:r>
            <a:r>
              <a:rPr lang="en-US" sz="1600" dirty="0" err="1">
                <a:solidFill>
                  <a:schemeClr val="tx1"/>
                </a:solidFill>
              </a:rPr>
              <a:t>cửa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vi-VN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thủ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sẽ thống kê biết để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mặt hàng nào đã hết hay còn ít trong kho từ đó đưa ra yêu cầu nhập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hàng mới, hoặc xuất 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thông</a:t>
            </a:r>
            <a:r>
              <a:rPr lang="en-US" sz="1600" dirty="0">
                <a:solidFill>
                  <a:schemeClr val="tx1"/>
                </a:solidFill>
              </a:rPr>
              <a:t> qua </a:t>
            </a:r>
            <a:r>
              <a:rPr lang="en-US" sz="1600" dirty="0" err="1">
                <a:solidFill>
                  <a:schemeClr val="tx1"/>
                </a:solidFill>
              </a:rPr>
              <a:t>phiếu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nhập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xuất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br>
              <a:rPr lang="vi-VN" sz="1600" dirty="0"/>
            </a:b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56D6A3-2892-48CA-9288-AE7C6B460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83" y="1961629"/>
            <a:ext cx="4123341" cy="2056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E6503-4F01-42DD-815C-92AD52736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456" y="4563665"/>
            <a:ext cx="3382794" cy="20542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82D06C-7A66-4FC2-AE98-EFA1320FC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00" t="30182" r="29201" b="18573"/>
          <a:stretch/>
        </p:blipFill>
        <p:spPr>
          <a:xfrm>
            <a:off x="218982" y="2405848"/>
            <a:ext cx="6473765" cy="38795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99DC78-CEF5-4D17-B8ED-CFDEAB6D09E7}"/>
              </a:ext>
            </a:extLst>
          </p:cNvPr>
          <p:cNvSpPr txBox="1"/>
          <p:nvPr/>
        </p:nvSpPr>
        <p:spPr>
          <a:xfrm>
            <a:off x="218982" y="244494"/>
            <a:ext cx="215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9499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74A69F-2010-46B5-89B5-258E9A89407D}"/>
              </a:ext>
            </a:extLst>
          </p:cNvPr>
          <p:cNvSpPr txBox="1"/>
          <p:nvPr/>
        </p:nvSpPr>
        <p:spPr>
          <a:xfrm>
            <a:off x="334392" y="310931"/>
            <a:ext cx="6284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90D2B-601E-4631-9430-BB7BD81015C6}"/>
              </a:ext>
            </a:extLst>
          </p:cNvPr>
          <p:cNvSpPr txBox="1"/>
          <p:nvPr/>
        </p:nvSpPr>
        <p:spPr>
          <a:xfrm>
            <a:off x="334392" y="711041"/>
            <a:ext cx="6390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1600" dirty="0">
                <a:solidFill>
                  <a:schemeClr val="tx1"/>
                </a:solidFill>
              </a:rPr>
              <a:t>Là người trực tiếp mua hàng từ </a:t>
            </a:r>
            <a:r>
              <a:rPr lang="en-US" sz="1600" dirty="0" err="1">
                <a:solidFill>
                  <a:schemeClr val="tx1"/>
                </a:solidFill>
              </a:rPr>
              <a:t>cửa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là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người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thanh toán tiền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vi-VN" sz="1600" dirty="0">
                <a:solidFill>
                  <a:schemeClr val="tx1"/>
                </a:solidFill>
              </a:rPr>
              <a:t> nhận hoá đơn từ </a:t>
            </a:r>
            <a:r>
              <a:rPr lang="en-US" sz="1600" dirty="0" err="1">
                <a:solidFill>
                  <a:schemeClr val="tx1"/>
                </a:solidFill>
              </a:rPr>
              <a:t>nhân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bán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vi-VN" sz="1600" dirty="0">
                <a:solidFill>
                  <a:schemeClr val="tx1"/>
                </a:solidFill>
              </a:rPr>
              <a:t>. 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D1B0B-31AC-4F2C-97BC-7B58023D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94" y="2416395"/>
            <a:ext cx="5342351" cy="3280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265C3-6B26-49B9-A6B6-79F85B2AE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0" t="27314" r="31044" b="14449"/>
          <a:stretch/>
        </p:blipFill>
        <p:spPr>
          <a:xfrm>
            <a:off x="334392" y="1695926"/>
            <a:ext cx="5761608" cy="47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4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E7DD19-DC82-48AA-87FE-9F5914DC0CE8}"/>
              </a:ext>
            </a:extLst>
          </p:cNvPr>
          <p:cNvSpPr txBox="1"/>
          <p:nvPr/>
        </p:nvSpPr>
        <p:spPr>
          <a:xfrm>
            <a:off x="3645762" y="84034"/>
            <a:ext cx="4900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Biểu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đồ</a:t>
            </a:r>
            <a:r>
              <a:rPr lang="en-US" sz="2800" dirty="0">
                <a:solidFill>
                  <a:schemeClr val="tx1"/>
                </a:solidFill>
              </a:rPr>
              <a:t> Use case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1F6FB-D46B-4982-A394-57D30BE0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9" t="14318" r="9814" b="9691"/>
          <a:stretch/>
        </p:blipFill>
        <p:spPr>
          <a:xfrm>
            <a:off x="554113" y="669398"/>
            <a:ext cx="11083771" cy="59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7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0A990A-68AD-4333-AE0E-3C59B535FA93}"/>
              </a:ext>
            </a:extLst>
          </p:cNvPr>
          <p:cNvSpPr txBox="1"/>
          <p:nvPr/>
        </p:nvSpPr>
        <p:spPr>
          <a:xfrm>
            <a:off x="106532" y="71021"/>
            <a:ext cx="4483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II. </a:t>
            </a:r>
            <a:r>
              <a:rPr lang="en-US" sz="2800" b="1" dirty="0" err="1">
                <a:solidFill>
                  <a:schemeClr val="tx1"/>
                </a:solidFill>
              </a:rPr>
              <a:t>Phân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tích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sử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lý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dữ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liệu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FF38A-EFF4-46F9-862F-AC026A0F4630}"/>
              </a:ext>
            </a:extLst>
          </p:cNvPr>
          <p:cNvSpPr txBox="1"/>
          <p:nvPr/>
        </p:nvSpPr>
        <p:spPr>
          <a:xfrm>
            <a:off x="106530" y="594241"/>
            <a:ext cx="9268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NhanVien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MaNV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DiaChi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Luong: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TaiKhoan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MatKhau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F8A27-7859-46C8-AF28-868FEBCC3987}"/>
              </a:ext>
            </a:extLst>
          </p:cNvPr>
          <p:cNvSpPr txBox="1"/>
          <p:nvPr/>
        </p:nvSpPr>
        <p:spPr>
          <a:xfrm>
            <a:off x="128724" y="2626511"/>
            <a:ext cx="7270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NguoiQuanLy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MaNQL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DiaChi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Luong: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E4D10-A2DF-429E-8D10-4BA9B593DDC5}"/>
              </a:ext>
            </a:extLst>
          </p:cNvPr>
          <p:cNvSpPr txBox="1"/>
          <p:nvPr/>
        </p:nvSpPr>
        <p:spPr>
          <a:xfrm>
            <a:off x="106530" y="4657836"/>
            <a:ext cx="72086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ThuKho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MaTK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DiaChi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Luong: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EF0E5-2415-4CEC-997A-55C6BBDBD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5" t="13463" r="46442" b="10938"/>
          <a:stretch/>
        </p:blipFill>
        <p:spPr>
          <a:xfrm>
            <a:off x="7483876" y="1251752"/>
            <a:ext cx="4518734" cy="51845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14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50004F-7507-4C6D-BC78-3A692C00C4AB}"/>
              </a:ext>
            </a:extLst>
          </p:cNvPr>
          <p:cNvSpPr txBox="1"/>
          <p:nvPr/>
        </p:nvSpPr>
        <p:spPr>
          <a:xfrm>
            <a:off x="106533" y="318962"/>
            <a:ext cx="70617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HangHoa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quầy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TenHang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DonGia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ChungLoai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DVT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hôp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kg,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chai,… ).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NgaySX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HanSD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XuatXu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xứ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B4A39-EADE-4306-AA47-6B454DAF8FF9}"/>
              </a:ext>
            </a:extLst>
          </p:cNvPr>
          <p:cNvSpPr txBox="1"/>
          <p:nvPr/>
        </p:nvSpPr>
        <p:spPr>
          <a:xfrm>
            <a:off x="106533" y="3771969"/>
            <a:ext cx="70617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HoaDon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SoHD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SoLuong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DonGia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sô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ThanhTien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TongTien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NgayLap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GioLap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2568A-ABA8-4E90-A807-C5FC4352D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2" t="13963" r="48786" b="23190"/>
          <a:stretch/>
        </p:blipFill>
        <p:spPr>
          <a:xfrm>
            <a:off x="7266770" y="1088693"/>
            <a:ext cx="4818697" cy="50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569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3DBC58"/>
      </a:accent1>
      <a:accent2>
        <a:srgbClr val="98D2AA"/>
      </a:accent2>
      <a:accent3>
        <a:srgbClr val="CFF7CE"/>
      </a:accent3>
      <a:accent4>
        <a:srgbClr val="BEBEBE"/>
      </a:accent4>
      <a:accent5>
        <a:srgbClr val="0F4A36"/>
      </a:accent5>
      <a:accent6>
        <a:srgbClr val="9E9E9E"/>
      </a:accent6>
      <a:hlink>
        <a:srgbClr val="3DBC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Technology Consulting Green variant</Template>
  <TotalTime>913</TotalTime>
  <Words>1591</Words>
  <Application>Microsoft Office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13</vt:i4>
      </vt:variant>
    </vt:vector>
  </HeadingPairs>
  <TitlesOfParts>
    <vt:vector size="40" baseType="lpstr">
      <vt:lpstr>Arial</vt:lpstr>
      <vt:lpstr>Barlow Semi Condensed</vt:lpstr>
      <vt:lpstr>Barlow Semi Condensed Medium</vt:lpstr>
      <vt:lpstr>Bree Serif</vt:lpstr>
      <vt:lpstr>Didact Gothic</vt:lpstr>
      <vt:lpstr>Exo 2</vt:lpstr>
      <vt:lpstr>Fira Sans Extra Condensed Medium</vt:lpstr>
      <vt:lpstr>Fjalla One</vt:lpstr>
      <vt:lpstr>Proxima Nova</vt:lpstr>
      <vt:lpstr>Proxima Nova Semibold</vt:lpstr>
      <vt:lpstr>Roboto Black</vt:lpstr>
      <vt:lpstr>Roboto Condensed</vt:lpstr>
      <vt:lpstr>Roboto Condensed Light</vt:lpstr>
      <vt:lpstr>Roboto Light</vt:lpstr>
      <vt:lpstr>Roboto Mono Regular</vt:lpstr>
      <vt:lpstr>Roboto Thin</vt:lpstr>
      <vt:lpstr>Squada One</vt:lpstr>
      <vt:lpstr>Technology Consulting by Slidesgo</vt:lpstr>
      <vt:lpstr>Slidesgo Final Pages</vt:lpstr>
      <vt:lpstr>WEB PROPOSAL</vt:lpstr>
      <vt:lpstr>1_SlidesGo Final Pages</vt:lpstr>
      <vt:lpstr>2_Slidesgo Final Pages</vt:lpstr>
      <vt:lpstr>Tech Newsletter by Slidesgo</vt:lpstr>
      <vt:lpstr>3_SlidesGo Final Pages</vt:lpstr>
      <vt:lpstr>4_Slidesgo Final Pages</vt:lpstr>
      <vt:lpstr>1_Tech Newsletter by Slidesgo</vt:lpstr>
      <vt:lpstr>2_Tech Newsletter by Slidesgo</vt:lpstr>
      <vt:lpstr>Công cụ và môi trường phát triển phần mềm ĐỀ TÀI: Hệ thống quản lý bán hàng tại quầy</vt:lpstr>
      <vt:lpstr>Mô tả bài toán Yêu cầu xây dựng hệ thống quản lý bán hang tại quầy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thuyết trình của nhóm mình đến đây là hết.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tích thiết kế các hệ thống thông tin. ĐỀ TÀI: Hệ thống quản lý bán hàng tại quầy. </dc:title>
  <dc:creator>Truong Nguyen</dc:creator>
  <cp:lastModifiedBy>Truong Nguyen</cp:lastModifiedBy>
  <cp:revision>49</cp:revision>
  <dcterms:created xsi:type="dcterms:W3CDTF">2021-04-19T01:55:29Z</dcterms:created>
  <dcterms:modified xsi:type="dcterms:W3CDTF">2021-08-31T01:15:40Z</dcterms:modified>
</cp:coreProperties>
</file>